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6" r:id="rId9"/>
    <p:sldId id="347" r:id="rId10"/>
    <p:sldId id="348" r:id="rId11"/>
    <p:sldId id="349" r:id="rId12"/>
    <p:sldId id="345" r:id="rId13"/>
    <p:sldId id="33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Qanelas Bold" panose="00000800000000000000" charset="-52"/>
      <p:bold r:id="rId27"/>
    </p:embeddedFont>
    <p:embeddedFont>
      <p:font typeface="Qanelas ExtraBold" panose="00000900000000000000" charset="-52"/>
      <p:bold r:id="rId28"/>
    </p:embeddedFont>
    <p:embeddedFont>
      <p:font typeface="Qanelas Heavy" panose="00000A00000000000000" charset="-52"/>
      <p:bold r:id="rId29"/>
    </p:embeddedFont>
    <p:embeddedFont>
      <p:font typeface="Qanelas Light" panose="00000400000000000000" charset="-52"/>
      <p:regular r:id="rId30"/>
    </p:embeddedFont>
    <p:embeddedFont>
      <p:font typeface="Qanelas Medium" panose="00000600000000000000" charset="-52"/>
      <p:regular r:id="rId31"/>
    </p:embeddedFont>
    <p:embeddedFont>
      <p:font typeface="Qanelas SemiBold" panose="00000700000000000000" charset="-52"/>
      <p:bold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25.05.2019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25.05.2019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2013288"/>
            <a:ext cx="4268969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Название задачи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Описание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Сфера и цвет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дэдлайна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и 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когда стоит начать беспокоиться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Выбор приоритета задачи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”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6D737-E68E-4889-BA1F-78316C06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212676"/>
            <a:ext cx="2663541" cy="49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22BAC2-8FEF-4876-B224-F2840F14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93" y="1864309"/>
            <a:ext cx="2361226" cy="4546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45EE7-1F1C-4286-820B-D52826AB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5" y="1864310"/>
            <a:ext cx="2361226" cy="45462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7E8435-AB47-4848-B301-C529FB33EF99}"/>
              </a:ext>
            </a:extLst>
          </p:cNvPr>
          <p:cNvSpPr/>
          <p:nvPr/>
        </p:nvSpPr>
        <p:spPr>
          <a:xfrm>
            <a:off x="1269507" y="1098363"/>
            <a:ext cx="903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Редактирование задачи          Синхронизация с </a:t>
            </a:r>
            <a:r>
              <a:rPr lang="en-US" b="1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Calndar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                   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Список задачи</a:t>
            </a:r>
            <a:endParaRPr lang="ru-RU" sz="2400" b="1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4D0C0-9F30-4F9F-9374-98090E49A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7" y="1864310"/>
            <a:ext cx="2361226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Геймификация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Для решения проблем мотивированности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D40147-0AD2-4FA8-890E-4C29DC2D5A18}"/>
              </a:ext>
            </a:extLst>
          </p:cNvPr>
          <p:cNvSpPr/>
          <p:nvPr/>
        </p:nvSpPr>
        <p:spPr>
          <a:xfrm>
            <a:off x="7364165" y="3877428"/>
            <a:ext cx="4252404" cy="1498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Room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Открытые библиотеки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GitHub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E02F5-F5AE-48D9-A033-978816CFF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6" y="3609933"/>
            <a:ext cx="1016771" cy="1016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706EB2-DB62-4544-AD5B-31F4DCA7D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7" y="3609933"/>
            <a:ext cx="1990308" cy="10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Реализация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Firebase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структуры данных для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приятного интерфейса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99413-321F-4BF3-8A5B-63575BB2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40" y="0"/>
            <a:ext cx="3561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8C3F0E-44B4-4E73-9C34-5338319D7A12}"/>
              </a:ext>
            </a:extLst>
          </p:cNvPr>
          <p:cNvSpPr/>
          <p:nvPr/>
        </p:nvSpPr>
        <p:spPr>
          <a:xfrm>
            <a:off x="683953" y="1959881"/>
            <a:ext cx="4726247" cy="355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 была реализована через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Firebase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время, приоритет,  описание и т.д.)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4141C1-BEBD-4426-A702-43733FE1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50" y="136874"/>
            <a:ext cx="3558848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E0EBFB-38E5-4B7B-89BF-18AC628E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0" y="1206913"/>
            <a:ext cx="2719690" cy="5236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C6CE31-1E0A-4AD4-94D9-550364E1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93" y="1206914"/>
            <a:ext cx="2719690" cy="523641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2013288"/>
            <a:ext cx="4268969" cy="3590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Первый вход в приложение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1864312"/>
            <a:ext cx="4958362" cy="436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Профиль пользователя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Главный экран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Выбор категории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45D806-B1CA-4F1D-9D48-50405EA95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2" y="1206914"/>
            <a:ext cx="2719690" cy="52364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49BCD-12B8-41AA-A21B-614BFDC50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55" y="1206914"/>
            <a:ext cx="2696613" cy="51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20026</TotalTime>
  <Words>233</Words>
  <Application>Microsoft Office PowerPoint</Application>
  <PresentationFormat>Широкоэкранный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8" baseType="lpstr">
      <vt:lpstr>Yu Gothic UI Semibold</vt:lpstr>
      <vt:lpstr>Helvetica Light</vt:lpstr>
      <vt:lpstr>Quanelas Heavy</vt:lpstr>
      <vt:lpstr>HeliosThinC</vt:lpstr>
      <vt:lpstr>Helvetica</vt:lpstr>
      <vt:lpstr>Qanelas Heavy</vt:lpstr>
      <vt:lpstr>Calibri</vt:lpstr>
      <vt:lpstr>Qanelas Bold</vt:lpstr>
      <vt:lpstr>Qanelas ExtraBold</vt:lpstr>
      <vt:lpstr>Arial</vt:lpstr>
      <vt:lpstr>Calibri Light</vt:lpstr>
      <vt:lpstr>Qanelas Light</vt:lpstr>
      <vt:lpstr>Qanelas SemiBold</vt:lpstr>
      <vt:lpstr>Qanelas Medium</vt:lpstr>
      <vt:lpstr>Тема Office</vt:lpstr>
      <vt:lpstr>Презентация PowerPoint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Timofey Katkov</cp:lastModifiedBy>
  <cp:revision>1056</cp:revision>
  <dcterms:created xsi:type="dcterms:W3CDTF">2016-05-16T09:44:36Z</dcterms:created>
  <dcterms:modified xsi:type="dcterms:W3CDTF">2019-05-25T04:05:53Z</dcterms:modified>
</cp:coreProperties>
</file>